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485249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01</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623302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жаңбыр, найзағай.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15-20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12-14, </a:t>
            </a:r>
            <a:r>
              <a:rPr lang="kk-KZ" sz="1100">
                <a:latin typeface="Times New Roman" panose="02020603050405020304" pitchFamily="18" charset="0"/>
                <a:cs typeface="Times New Roman" panose="02020603050405020304" pitchFamily="18" charset="0"/>
              </a:rPr>
              <a:t>күндіз 20-22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03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03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5-7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53270</TotalTime>
  <Words>598</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7652</cp:revision>
  <cp:lastPrinted>2025-07-15T07:11:11Z</cp:lastPrinted>
  <dcterms:created xsi:type="dcterms:W3CDTF">2018-03-27T06:03:00Z</dcterms:created>
  <dcterms:modified xsi:type="dcterms:W3CDTF">2026-05-01T08:22:37Z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